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7935-6E9C-4A59-9EC2-A9B84478FDA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E029-E92C-4DD8-8063-491323B27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11BA-6F7B-4A89-A2AE-1D5C6B8D7FE2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etky.info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685804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928670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ГЕОМЕТРИЧЕСКИЕ ФИГУРЫ</a:t>
            </a:r>
            <a:endParaRPr lang="ru-RU" sz="5400" b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071942"/>
            <a:ext cx="1000132" cy="92869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86050" y="4143380"/>
            <a:ext cx="1571636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857752" y="3857628"/>
            <a:ext cx="1071570" cy="114300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4143380"/>
            <a:ext cx="1500198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Обучающая презентация для детей раннего возраста</a:t>
            </a:r>
            <a:endParaRPr lang="ru-RU" sz="20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643050"/>
            <a:ext cx="3429024" cy="3429024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круг похож на мячик,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Он по небу солнцем скачет.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словно диск луны,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бабулины блины,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тарелка, как венок,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весёлый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колобок,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колёса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, как колечки,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пирог из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тёплой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печки!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КРУГЛЫМ?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ball-vecto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14488"/>
            <a:ext cx="1571636" cy="1632263"/>
          </a:xfrm>
          <a:prstGeom prst="rect">
            <a:avLst/>
          </a:prstGeom>
        </p:spPr>
      </p:pic>
      <p:pic>
        <p:nvPicPr>
          <p:cNvPr id="8" name="Рисунок 7" descr="помидо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86256"/>
            <a:ext cx="1673545" cy="1666851"/>
          </a:xfrm>
          <a:prstGeom prst="rect">
            <a:avLst/>
          </a:prstGeom>
        </p:spPr>
      </p:pic>
      <p:pic>
        <p:nvPicPr>
          <p:cNvPr id="9" name="Рисунок 8" descr="тарел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571612"/>
            <a:ext cx="2000264" cy="2000264"/>
          </a:xfrm>
          <a:prstGeom prst="rect">
            <a:avLst/>
          </a:prstGeom>
        </p:spPr>
      </p:pic>
      <p:pic>
        <p:nvPicPr>
          <p:cNvPr id="10" name="Рисунок 9" descr="n0668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1500174"/>
            <a:ext cx="1785950" cy="1785950"/>
          </a:xfrm>
          <a:prstGeom prst="rect">
            <a:avLst/>
          </a:prstGeom>
        </p:spPr>
      </p:pic>
      <p:pic>
        <p:nvPicPr>
          <p:cNvPr id="11" name="Рисунок 10" descr="солнышк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214818"/>
            <a:ext cx="1804420" cy="1773940"/>
          </a:xfrm>
          <a:prstGeom prst="rect">
            <a:avLst/>
          </a:prstGeom>
        </p:spPr>
      </p:pic>
      <p:pic>
        <p:nvPicPr>
          <p:cNvPr id="12" name="Рисунок 11" descr="арбуз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4143380"/>
            <a:ext cx="1762895" cy="1820189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48" y="1142984"/>
            <a:ext cx="3643338" cy="4143404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00052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ТРЕУГОЛЬНИК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Треугольный </a:t>
            </a:r>
            <a:r>
              <a:rPr lang="ru-RU" sz="2400" dirty="0">
                <a:solidFill>
                  <a:srgbClr val="002060"/>
                </a:solidFill>
              </a:rPr>
              <a:t>треугольник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своевольник.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крышу дома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шапочку у гнома.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острый кончик стрелки,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ушки рыжей белки.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очень с виду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пирамиду!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1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929066"/>
            <a:ext cx="1944416" cy="19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28667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ТРЕУГОЛЬНЫМ?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0_95310_681321a5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14488"/>
            <a:ext cx="1664211" cy="2438405"/>
          </a:xfrm>
          <a:prstGeom prst="rect">
            <a:avLst/>
          </a:prstGeom>
        </p:spPr>
      </p:pic>
      <p:pic>
        <p:nvPicPr>
          <p:cNvPr id="7" name="Рисунок 6" descr="PICT46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071942"/>
            <a:ext cx="1462945" cy="1998383"/>
          </a:xfrm>
          <a:prstGeom prst="rect">
            <a:avLst/>
          </a:prstGeom>
        </p:spPr>
      </p:pic>
      <p:pic>
        <p:nvPicPr>
          <p:cNvPr id="8" name="Рисунок 7" descr="1249296651_x_c79a85f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857364"/>
            <a:ext cx="1428760" cy="2215832"/>
          </a:xfrm>
          <a:prstGeom prst="rect">
            <a:avLst/>
          </a:prstGeom>
        </p:spPr>
      </p:pic>
      <p:pic>
        <p:nvPicPr>
          <p:cNvPr id="9" name="Рисунок 8" descr="c54b081530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714752"/>
            <a:ext cx="2286016" cy="2199656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КВАДРАТ</a:t>
            </a:r>
          </a:p>
          <a:p>
            <a:pPr algn="ctr"/>
            <a:endParaRPr lang="ru-RU" sz="24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Словно стол стоит квадрат.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гостям обычно рад.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квадратное печенье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Положил для угощенья.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- квадратная корзина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квадратная картина.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четыре стороны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квадратика равны.</a:t>
            </a:r>
            <a:endParaRPr lang="ru-RU" sz="2400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КВАДРАТНЫМ?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elk-1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2357454" cy="1768091"/>
          </a:xfrm>
          <a:prstGeom prst="rect">
            <a:avLst/>
          </a:prstGeom>
        </p:spPr>
      </p:pic>
      <p:pic>
        <p:nvPicPr>
          <p:cNvPr id="7" name="Рисунок 6" descr="00ec4bf3-353d-49cc-8abc-b0ae07e93c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2219048" cy="2219048"/>
          </a:xfrm>
          <a:prstGeom prst="rect">
            <a:avLst/>
          </a:prstGeom>
        </p:spPr>
      </p:pic>
      <p:pic>
        <p:nvPicPr>
          <p:cNvPr id="8" name="Рисунок 7" descr="phpX6DS2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214554"/>
            <a:ext cx="1914538" cy="1794880"/>
          </a:xfrm>
          <a:prstGeom prst="rect">
            <a:avLst/>
          </a:prstGeom>
        </p:spPr>
      </p:pic>
      <p:pic>
        <p:nvPicPr>
          <p:cNvPr id="9" name="Рисунок 8" descr="1а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571876"/>
            <a:ext cx="2295181" cy="2498484"/>
          </a:xfrm>
          <a:prstGeom prst="rect">
            <a:avLst/>
          </a:prstGeom>
        </p:spPr>
      </p:pic>
      <p:pic>
        <p:nvPicPr>
          <p:cNvPr id="11" name="Рисунок 10" descr="608318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4214818"/>
            <a:ext cx="2214578" cy="2007171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42915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высоты кружок упал.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теперь не круг – овал!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овальный, как жучок,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похож на кабачок,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</a:t>
            </a:r>
            <a:r>
              <a:rPr lang="ru-RU" sz="2400" dirty="0">
                <a:solidFill>
                  <a:srgbClr val="C00000"/>
                </a:solidFill>
              </a:rPr>
              <a:t>  глаза и на картошку,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А </a:t>
            </a:r>
            <a:r>
              <a:rPr lang="ru-RU" sz="2400" dirty="0" smtClean="0">
                <a:solidFill>
                  <a:srgbClr val="C00000"/>
                </a:solidFill>
              </a:rPr>
              <a:t>ещё </a:t>
            </a:r>
            <a:r>
              <a:rPr lang="ru-RU" sz="2400" dirty="0">
                <a:solidFill>
                  <a:srgbClr val="C00000"/>
                </a:solidFill>
              </a:rPr>
              <a:t>похож на ложку,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орех и на яйцо,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овальное лицо!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ОВАЛЬНЫМ?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яйц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76437">
            <a:off x="1173523" y="4590395"/>
            <a:ext cx="1520181" cy="1149902"/>
          </a:xfrm>
          <a:prstGeom prst="rect">
            <a:avLst/>
          </a:prstGeom>
        </p:spPr>
      </p:pic>
      <p:pic>
        <p:nvPicPr>
          <p:cNvPr id="6" name="Рисунок 5" descr="огурец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000240"/>
            <a:ext cx="2801371" cy="2101028"/>
          </a:xfrm>
          <a:prstGeom prst="rect">
            <a:avLst/>
          </a:prstGeom>
        </p:spPr>
      </p:pic>
      <p:pic>
        <p:nvPicPr>
          <p:cNvPr id="7" name="Рисунок 6" descr="конфет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4705">
            <a:off x="4076059" y="1789501"/>
            <a:ext cx="1774044" cy="1785950"/>
          </a:xfrm>
          <a:prstGeom prst="rect">
            <a:avLst/>
          </a:prstGeom>
        </p:spPr>
      </p:pic>
      <p:pic>
        <p:nvPicPr>
          <p:cNvPr id="8" name="Рисунок 7" descr="1320663312_cetonid2picture201020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4286256"/>
            <a:ext cx="2333333" cy="1733333"/>
          </a:xfrm>
          <a:prstGeom prst="rect">
            <a:avLst/>
          </a:prstGeom>
        </p:spPr>
      </p:pic>
      <p:pic>
        <p:nvPicPr>
          <p:cNvPr id="9" name="Рисунок 8" descr="rfhnkatk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0608">
            <a:off x="6286512" y="3000372"/>
            <a:ext cx="2214578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 smtClean="0">
                <a:solidFill>
                  <a:srgbClr val="C00000"/>
                </a:solidFill>
                <a:hlinkClick r:id="rId8"/>
              </a:rPr>
              <a:t>ДЕТКИ-ИНФО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66</Words>
  <Application>Microsoft Office PowerPoint</Application>
  <PresentationFormat>Экран (4:3)</PresentationFormat>
  <Paragraphs>28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denis</cp:lastModifiedBy>
  <cp:revision>25</cp:revision>
  <dcterms:created xsi:type="dcterms:W3CDTF">2014-10-27T04:42:17Z</dcterms:created>
  <dcterms:modified xsi:type="dcterms:W3CDTF">2014-10-29T14:13:02Z</dcterms:modified>
</cp:coreProperties>
</file>